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0E44B4-C268-4799-8676-F45F032A400E}" v="11" dt="2022-01-06T22:07:32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ED4F5-A530-40FC-ADF2-F48BD942D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56A6B-AF71-4B20-94F0-73A9F94E7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9902A-A720-4A54-BD7E-13E32365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14139-B276-4714-B703-11E4A5AA0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A5DAA-1B7F-4CC1-A821-B865E915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2B887-397B-4215-81B4-FDA4F4159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AC81F-C279-42F4-BE62-A0CCCF3E8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7652B-326D-4185-8AFC-805EFEBC1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5CFA7-6642-492C-9A8F-1A584EB75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727C2-0C8A-447F-A407-BF1273EE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3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779FC4-F787-4CCB-8635-D73FB0F32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648D5-D268-4599-9D83-16142CF33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37EE9-FA74-4173-ACE9-B5040A7AE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A2E18-5A54-45F1-9C9E-B88D2DB8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AA2A3-EA8F-44D9-BBD9-032D10DB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0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FE9-BA84-49AE-9E3E-E4B6EC3A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933D4-8C74-47E2-9B9B-ED0500018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F5B2E-CE24-48DA-9B43-E738A677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45D28-A92D-4C40-BC02-D6DBA788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C16C2-6E35-4A3D-B830-D3B3B10A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1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FE491-CD03-48E6-B2F2-F013EAD26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1C551-506E-4255-A527-812343639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FF866-52BD-4E78-8791-E70D7DC14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21CB8-0998-42BE-99AE-012CBF84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B336F-D62E-4C18-856C-35404147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7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50B7-496A-4EB6-9DC4-8608AE57F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08369-CC34-42B5-8FA8-12F7A1213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61584-EF7B-4660-9A87-3543146AB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EF63E-74E8-4E59-BF06-6855F89C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FAB38-41F3-4249-8074-A5FAA7CD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DC42A-A1D5-4712-94FD-AE663208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DEAC4-6BBF-4FFA-9898-1FADCB0BD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CE604-4895-44CF-9C12-0D31FDD89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76B03-6CC0-40CC-9540-695B7214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3FEBB-1941-414B-B585-70B0972DE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469B98-C94D-4A50-BDAA-07A7CC571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F9852-B46D-422C-933B-00020D3FE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E07130-6CC9-4A82-8E70-E39465D0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8440DB-0C68-4251-8193-129D1AFD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5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FC820-9C71-4673-81F8-85D0D470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6D8754-4A3B-4AD6-AF0B-72A8ECFF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69FBC-88F6-4CFE-9800-AA664A2D1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E330-0784-4257-B5C1-FBE74EEF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3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E7B52B-4B68-4C3E-95C0-F4B72823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0FD979-ED2C-45C8-83C6-B71405DB1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EEF2A-E830-4B08-BA0D-61981657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6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6D611-1448-4BE7-92BE-110ED03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CD10A-40A7-4BF7-A1F5-E71A86E9E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BFE4B-6461-47B4-944D-3C5F8C33F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3BF2B-72A6-4E27-AAD7-C8EDCE0D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A52A7-0A2E-4FA3-AE81-98F4F615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ED46B-5990-4B3A-9C70-84406638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2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A5F34-6160-4118-B900-ED584ACC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9A105D-DD9D-45B0-9FDB-7307B77BC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387F1-59C4-4411-B20E-D4D788829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104FE-19D9-42EE-B37E-2C6DF8AB4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AE1A3-76A1-4951-B715-B7D4088C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B04B1-AE6C-4557-95B0-AFD7D003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4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564F08-874D-4388-97E2-05AB5231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31B13-EDBC-46F9-A434-58FDD9D07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01F86-FBAD-4E44-BC4B-C03477C28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3A34-D047-4733-B329-26FC77F6485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0B4BC-54F9-4EAE-B602-81896E1BC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E3B3B-3740-42AB-B131-A272C7A1F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5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357FE2-13D5-42FB-964B-93E04C592550}"/>
              </a:ext>
            </a:extLst>
          </p:cNvPr>
          <p:cNvSpPr txBox="1">
            <a:spLocks/>
          </p:cNvSpPr>
          <p:nvPr/>
        </p:nvSpPr>
        <p:spPr>
          <a:xfrm>
            <a:off x="838200" y="2498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121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3671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D633-B6D6-49BA-90B0-F0FDBB94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21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D65C-AE5C-48F2-A489-2E62968AD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82695"/>
          </a:xfrm>
        </p:spPr>
        <p:txBody>
          <a:bodyPr/>
          <a:lstStyle/>
          <a:p>
            <a:r>
              <a:rPr lang="en-US" dirty="0">
                <a:solidFill>
                  <a:srgbClr val="121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r>
              <a:rPr lang="en-US" dirty="0">
                <a:solidFill>
                  <a:srgbClr val="121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r>
              <a:rPr lang="en-US" dirty="0">
                <a:solidFill>
                  <a:srgbClr val="121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endParaRPr lang="en-US" dirty="0">
              <a:solidFill>
                <a:srgbClr val="121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7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D633-B6D6-49BA-90B0-F0FDBB94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21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D65C-AE5C-48F2-A489-2E62968AD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782695"/>
          </a:xfrm>
        </p:spPr>
        <p:txBody>
          <a:bodyPr/>
          <a:lstStyle/>
          <a:p>
            <a:r>
              <a:rPr lang="en-US" dirty="0">
                <a:solidFill>
                  <a:srgbClr val="121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r>
              <a:rPr lang="en-US" dirty="0">
                <a:solidFill>
                  <a:srgbClr val="121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r>
              <a:rPr lang="en-US" dirty="0">
                <a:solidFill>
                  <a:srgbClr val="121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endParaRPr lang="en-US" dirty="0">
              <a:solidFill>
                <a:srgbClr val="121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outdoor, building, road, street&#10;&#10;Description automatically generated">
            <a:extLst>
              <a:ext uri="{FF2B5EF4-FFF2-40B4-BE49-F238E27FC236}">
                <a16:creationId xmlns:a16="http://schemas.microsoft.com/office/drawing/2014/main" id="{CD379BEF-F9D8-40F0-999F-571F96CD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4303553" cy="28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75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Title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Nagel, Samantha (RX)</dc:creator>
  <cp:lastModifiedBy>Fulton, Hannah (RX)</cp:lastModifiedBy>
  <cp:revision>4</cp:revision>
  <dcterms:created xsi:type="dcterms:W3CDTF">2021-10-15T08:31:33Z</dcterms:created>
  <dcterms:modified xsi:type="dcterms:W3CDTF">2022-01-07T14:00:14Z</dcterms:modified>
</cp:coreProperties>
</file>